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63" r:id="rId4"/>
    <p:sldId id="260" r:id="rId5"/>
    <p:sldId id="262" r:id="rId6"/>
    <p:sldId id="265" r:id="rId7"/>
    <p:sldId id="264" r:id="rId8"/>
    <p:sldId id="268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CF44-6C8D-40D0-97BC-38E16D45B0C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4BF-8CD1-4197-ABA8-D684200C21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Ga in de kookgroepjes bij elkaar zitten.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14BF-8CD1-4197-ABA8-D684200C215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Brainstormen</a:t>
            </a:r>
            <a:r>
              <a:rPr lang="nl-NL" baseline="0" dirty="0" smtClean="0"/>
              <a:t> met de klas over het thema gezonde voeding.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14BF-8CD1-4197-ABA8-D684200C2158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Door per dag verschillende soorten voedingsmiddelen te eten, krijg je van alle voedingsstoffen genoeg binnen: op die manier eet je gezond.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14BF-8CD1-4197-ABA8-D684200C215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14BF-8CD1-4197-ABA8-D684200C2158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74C588-94E9-4F93-B804-3451363FD08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CCA75D-C856-46C6-88E8-A368914C004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etklokhuis.nl/tv-uitzending/1173" TargetMode="External"/><Relationship Id="rId4" Type="http://schemas.openxmlformats.org/officeDocument/2006/relationships/hyperlink" Target="http://www.schooltv.nl/beeldbank/clip/20061219_voc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ezondereceptengids.nl/wp-content/uploads/2012/06/gezonde-recept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251" y="692696"/>
            <a:ext cx="5108749" cy="6165304"/>
          </a:xfrm>
          <a:prstGeom prst="rect">
            <a:avLst/>
          </a:prstGeom>
          <a:noFill/>
        </p:spPr>
      </p:pic>
      <p:pic>
        <p:nvPicPr>
          <p:cNvPr id="25602" name="Picture 2" descr="http://www.gezondereceptengids.nl/wp-content/uploads/2012/06/gezonde-recepten1.jpg"/>
          <p:cNvPicPr>
            <a:picLocks noChangeAspect="1" noChangeArrowheads="1"/>
          </p:cNvPicPr>
          <p:nvPr/>
        </p:nvPicPr>
        <p:blipFill>
          <a:blip r:embed="rId3" cstate="print"/>
          <a:srcRect r="11916"/>
          <a:stretch>
            <a:fillRect/>
          </a:stretch>
        </p:blipFill>
        <p:spPr bwMode="auto">
          <a:xfrm>
            <a:off x="0" y="692696"/>
            <a:ext cx="4499992" cy="616530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96704"/>
          </a:xfrm>
        </p:spPr>
        <p:txBody>
          <a:bodyPr>
            <a:noAutofit/>
          </a:bodyPr>
          <a:lstStyle/>
          <a:p>
            <a:pPr algn="ctr"/>
            <a:r>
              <a:rPr lang="nl-NL" sz="9600" dirty="0" err="1" smtClean="0">
                <a:solidFill>
                  <a:srgbClr val="92D050"/>
                </a:solidFill>
                <a:latin typeface="Chiller" pitchFamily="82" charset="0"/>
              </a:rPr>
              <a:t>Multiculticooking</a:t>
            </a:r>
            <a:endParaRPr lang="nl-NL" sz="9600" dirty="0">
              <a:solidFill>
                <a:srgbClr val="92D050"/>
              </a:solidFill>
              <a:latin typeface="Chiller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5877272"/>
            <a:ext cx="6858000" cy="533400"/>
          </a:xfrm>
        </p:spPr>
        <p:txBody>
          <a:bodyPr>
            <a:normAutofit fontScale="55000" lnSpcReduction="20000"/>
          </a:bodyPr>
          <a:lstStyle/>
          <a:p>
            <a:r>
              <a:rPr lang="nl-NL" sz="6000" dirty="0" smtClean="0">
                <a:solidFill>
                  <a:srgbClr val="FF0000"/>
                </a:solidFill>
              </a:rPr>
              <a:t>Gezonde voeding</a:t>
            </a:r>
          </a:p>
          <a:p>
            <a:endParaRPr lang="nl-NL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ronicle.com/blogs/brainstorm/files/2010/11/brainst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520" y="4509120"/>
            <a:ext cx="2504960" cy="192217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Doel van de les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Aan het eind van deze les weet je wanneer een maaltijd gezond is.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Daarnaast ga je onderzoeken of het gekozen recept gezond is</a:t>
            </a:r>
            <a:r>
              <a:rPr lang="nl-NL" dirty="0" smtClean="0"/>
              <a:t>.</a:t>
            </a:r>
          </a:p>
          <a:p>
            <a:pPr>
              <a:buNone/>
            </a:pPr>
            <a:r>
              <a:rPr lang="nl-NL" dirty="0" smtClean="0"/>
              <a:t>Bekijk het volgende filmpje:</a:t>
            </a:r>
            <a:r>
              <a:rPr lang="nl-NL" dirty="0"/>
              <a:t> </a:t>
            </a:r>
            <a:r>
              <a:rPr lang="nl-NL" u="sng" dirty="0">
                <a:hlinkClick r:id="rId4"/>
              </a:rPr>
              <a:t>http</a:t>
            </a:r>
            <a:r>
              <a:rPr lang="nl-NL" u="sng">
                <a:hlinkClick r:id="rId4"/>
              </a:rPr>
              <a:t>://</a:t>
            </a:r>
            <a:r>
              <a:rPr lang="nl-NL" u="sng" smtClean="0">
                <a:hlinkClick r:id="rId4"/>
              </a:rPr>
              <a:t>www.schooltv.nl/beeldbank/clip/20061219_voc01</a:t>
            </a:r>
            <a:endParaRPr lang="nl-NL" dirty="0" smtClean="0"/>
          </a:p>
          <a:p>
            <a:r>
              <a:rPr lang="nl-NL" i="1" dirty="0" smtClean="0">
                <a:solidFill>
                  <a:schemeClr val="accent1"/>
                </a:solidFill>
              </a:rPr>
              <a:t>Maar betekent dat nu precies, 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gezonde voeding</a:t>
            </a:r>
            <a:r>
              <a:rPr lang="nl-NL" i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>
            <a:normAutofit fontScale="90000"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Opdracht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Pak </a:t>
            </a:r>
            <a:r>
              <a:rPr lang="nl-NL" dirty="0" smtClean="0">
                <a:solidFill>
                  <a:schemeClr val="accent1"/>
                </a:solidFill>
              </a:rPr>
              <a:t>blz. 11 </a:t>
            </a:r>
            <a:r>
              <a:rPr lang="nl-NL" dirty="0" smtClean="0"/>
              <a:t>van je werkboek voor je.  </a:t>
            </a:r>
          </a:p>
          <a:p>
            <a:r>
              <a:rPr lang="nl-NL" dirty="0" smtClean="0"/>
              <a:t>Vul in de tabel in wat je </a:t>
            </a:r>
            <a:r>
              <a:rPr lang="nl-NL" u="sng" dirty="0" smtClean="0"/>
              <a:t>gisteren</a:t>
            </a:r>
            <a:r>
              <a:rPr lang="nl-NL" dirty="0" smtClean="0"/>
              <a:t> gegeten hebt.</a:t>
            </a:r>
          </a:p>
          <a:p>
            <a:r>
              <a:rPr lang="nl-NL" dirty="0" smtClean="0"/>
              <a:t>Vermeld de tussendoortjes onder de tabel.</a:t>
            </a:r>
          </a:p>
          <a:p>
            <a:r>
              <a:rPr lang="nl-NL" dirty="0" smtClean="0"/>
              <a:t>Beantwoord vervolgens de vragen staande op </a:t>
            </a:r>
            <a:r>
              <a:rPr lang="nl-NL" dirty="0" smtClean="0">
                <a:solidFill>
                  <a:schemeClr val="accent1"/>
                </a:solidFill>
              </a:rPr>
              <a:t>blz. 12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9218" name="Picture 2" descr="http://www.dichtbij.nl/content/images/medium/snoepbuienblijvenjarenlangopheupenzi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496278" cy="187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oeding.weebly.com/uploads/3/5/2/2/3522553/7864137.jpg?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34143"/>
            <a:ext cx="2843808" cy="212385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Een gezond lichaam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478112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Om je lichaam gezond te houden heb je iedere dag verschillende voedingsstoffen nodig.</a:t>
            </a:r>
          </a:p>
          <a:p>
            <a:pPr>
              <a:buNone/>
            </a:pPr>
            <a:endParaRPr lang="nl-NL" dirty="0" smtClean="0"/>
          </a:p>
          <a:p>
            <a:r>
              <a:rPr lang="nl-NL" i="1" dirty="0" smtClean="0">
                <a:solidFill>
                  <a:schemeClr val="accent1"/>
                </a:solidFill>
              </a:rPr>
              <a:t>Noem 6 verschillende voedingsstoffen op.</a:t>
            </a:r>
          </a:p>
          <a:p>
            <a:pPr>
              <a:buNone/>
            </a:pPr>
            <a:endParaRPr lang="nl-NL" i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nl-NL" dirty="0" smtClean="0"/>
              <a:t>In bijna ieder voedingsmiddel zitten verschillende soorten voedingsstoffen. </a:t>
            </a:r>
          </a:p>
          <a:p>
            <a:r>
              <a:rPr lang="nl-NL" i="1" dirty="0" smtClean="0">
                <a:solidFill>
                  <a:schemeClr val="accent1"/>
                </a:solidFill>
              </a:rPr>
              <a:t>In welke voedingsmiddelen komen de genoemde voedingsstoffen veel voor?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nstadtotwad.nl/web/websites/35/resources/wysiwyg/images/Paard/gezond-e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353659"/>
            <a:ext cx="2232248" cy="1504341"/>
          </a:xfrm>
          <a:prstGeom prst="rect">
            <a:avLst/>
          </a:prstGeom>
          <a:noFill/>
        </p:spPr>
      </p:pic>
      <p:pic>
        <p:nvPicPr>
          <p:cNvPr id="21506" name="Picture 2" descr="http://upload.wikimedia.org/wikipedia/commons/f/fa/Schijf_van_Vij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84984"/>
            <a:ext cx="3312368" cy="331236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Schijf van vijf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Om zeker te weten dat je van iedere voedingsstof genoeg binnen krijgt, kun je de schijf van vijf gebruiken.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Uit ieder van de vijf vakken moet je iedere dag wat eten.</a:t>
            </a:r>
          </a:p>
          <a:p>
            <a:pPr>
              <a:buNone/>
            </a:pPr>
            <a:endParaRPr lang="nl-NL" dirty="0" smtClean="0"/>
          </a:p>
          <a:p>
            <a:r>
              <a:rPr lang="nl-NL" sz="1800" i="1" dirty="0" smtClean="0">
                <a:solidFill>
                  <a:schemeClr val="accent1"/>
                </a:solidFill>
              </a:rPr>
              <a:t>Wat wordt er bedoeld met eet gevarieerd?</a:t>
            </a:r>
          </a:p>
          <a:p>
            <a:r>
              <a:rPr lang="nl-NL" sz="1800" i="1" dirty="0" smtClean="0">
                <a:solidFill>
                  <a:schemeClr val="accent1"/>
                </a:solidFill>
              </a:rPr>
              <a:t>Wat gebeurt er als je in verhouding veel eet </a:t>
            </a:r>
          </a:p>
          <a:p>
            <a:pPr>
              <a:buNone/>
            </a:pPr>
            <a:r>
              <a:rPr lang="nl-NL" sz="1800" i="1" dirty="0" smtClean="0">
                <a:solidFill>
                  <a:schemeClr val="accent1"/>
                </a:solidFill>
              </a:rPr>
              <a:t>	en weinig beweegt? of andersom?</a:t>
            </a:r>
          </a:p>
          <a:p>
            <a:r>
              <a:rPr lang="nl-NL" sz="1800" i="1" dirty="0" smtClean="0">
                <a:solidFill>
                  <a:schemeClr val="accent1"/>
                </a:solidFill>
              </a:rPr>
              <a:t>Uit welke twee vakken moet je dagelijks meer eten?</a:t>
            </a:r>
          </a:p>
          <a:p>
            <a:pPr>
              <a:buNone/>
            </a:pPr>
            <a:r>
              <a:rPr lang="nl-NL" sz="1800" i="1" dirty="0" smtClean="0">
                <a:solidFill>
                  <a:schemeClr val="accent1"/>
                </a:solidFill>
              </a:rPr>
              <a:t>	Waaraan kun je dit zien?</a:t>
            </a:r>
          </a:p>
          <a:p>
            <a:r>
              <a:rPr lang="nl-NL" sz="1800" i="1" dirty="0" smtClean="0">
                <a:solidFill>
                  <a:schemeClr val="accent1"/>
                </a:solidFill>
              </a:rPr>
              <a:t>Wat wordt er bedoeld met eet veilig?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f/fa/Schijf_van_Vij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672408" cy="3672409"/>
          </a:xfrm>
          <a:prstGeom prst="rect">
            <a:avLst/>
          </a:prstGeom>
          <a:noFill/>
        </p:spPr>
      </p:pic>
      <p:sp>
        <p:nvSpPr>
          <p:cNvPr id="3" name="Rechthoekige toelichting 2"/>
          <p:cNvSpPr/>
          <p:nvPr/>
        </p:nvSpPr>
        <p:spPr>
          <a:xfrm>
            <a:off x="467544" y="260648"/>
            <a:ext cx="2880320" cy="1728192"/>
          </a:xfrm>
          <a:prstGeom prst="wedgeRectCallout">
            <a:avLst>
              <a:gd name="adj1" fmla="val 70778"/>
              <a:gd name="adj2" fmla="val 797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vak 1: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Voedingsmiddelen</a:t>
            </a:r>
            <a:r>
              <a:rPr lang="nl-NL" dirty="0" smtClean="0">
                <a:solidFill>
                  <a:schemeClr val="tx1"/>
                </a:solidFill>
              </a:rPr>
              <a:t>: groenten en fruit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Voedingsstoffen: </a:t>
            </a:r>
            <a:r>
              <a:rPr lang="nl-NL" dirty="0" smtClean="0">
                <a:solidFill>
                  <a:schemeClr val="tx1"/>
                </a:solidFill>
              </a:rPr>
              <a:t>vooral vitamines, mineralen en  vezels</a:t>
            </a:r>
            <a:endParaRPr lang="nl-NL" dirty="0"/>
          </a:p>
        </p:txBody>
      </p:sp>
      <p:sp>
        <p:nvSpPr>
          <p:cNvPr id="4" name="Rechthoekige toelichting 3"/>
          <p:cNvSpPr/>
          <p:nvPr/>
        </p:nvSpPr>
        <p:spPr>
          <a:xfrm>
            <a:off x="5796136" y="260648"/>
            <a:ext cx="2880320" cy="1944216"/>
          </a:xfrm>
          <a:prstGeom prst="wedgeRectCallout">
            <a:avLst>
              <a:gd name="adj1" fmla="val -61197"/>
              <a:gd name="adj2" fmla="val 7448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vak 2: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Voedingsmiddelen</a:t>
            </a:r>
            <a:r>
              <a:rPr lang="nl-NL" dirty="0" smtClean="0">
                <a:solidFill>
                  <a:schemeClr val="tx1"/>
                </a:solidFill>
              </a:rPr>
              <a:t>: brood, granen, aardappelen, rijst, pasta, peulvruchten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Voedingsstoffen: </a:t>
            </a:r>
            <a:r>
              <a:rPr lang="nl-NL" dirty="0" smtClean="0">
                <a:solidFill>
                  <a:schemeClr val="tx1"/>
                </a:solidFill>
              </a:rPr>
              <a:t>vooral koolhydraten, </a:t>
            </a:r>
            <a:r>
              <a:rPr lang="nl-NL" dirty="0" err="1" smtClean="0">
                <a:solidFill>
                  <a:schemeClr val="tx1"/>
                </a:solidFill>
              </a:rPr>
              <a:t>vitamineB</a:t>
            </a:r>
            <a:r>
              <a:rPr lang="nl-NL" dirty="0" smtClean="0">
                <a:solidFill>
                  <a:schemeClr val="tx1"/>
                </a:solidFill>
              </a:rPr>
              <a:t>, mineralen en  vezels</a:t>
            </a:r>
            <a:endParaRPr lang="nl-NL" dirty="0"/>
          </a:p>
        </p:txBody>
      </p:sp>
      <p:sp>
        <p:nvSpPr>
          <p:cNvPr id="5" name="Rechthoekige toelichting 4"/>
          <p:cNvSpPr/>
          <p:nvPr/>
        </p:nvSpPr>
        <p:spPr>
          <a:xfrm>
            <a:off x="251520" y="3861048"/>
            <a:ext cx="2880320" cy="2232248"/>
          </a:xfrm>
          <a:prstGeom prst="wedgeRectCallout">
            <a:avLst>
              <a:gd name="adj1" fmla="val 72592"/>
              <a:gd name="adj2" fmla="val -343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vak 3: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Voedingsmiddelen</a:t>
            </a:r>
            <a:r>
              <a:rPr lang="nl-NL" dirty="0" smtClean="0">
                <a:solidFill>
                  <a:schemeClr val="tx1"/>
                </a:solidFill>
              </a:rPr>
              <a:t>: zuivel, vlees, vis, ei, vleesvervangers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Voedingsstoffen: </a:t>
            </a:r>
            <a:r>
              <a:rPr lang="nl-NL" dirty="0" smtClean="0">
                <a:solidFill>
                  <a:schemeClr val="tx1"/>
                </a:solidFill>
              </a:rPr>
              <a:t>vooral eiwitten, </a:t>
            </a:r>
            <a:r>
              <a:rPr lang="nl-NL" dirty="0" err="1" smtClean="0">
                <a:solidFill>
                  <a:schemeClr val="tx1"/>
                </a:solidFill>
              </a:rPr>
              <a:t>vitamineB</a:t>
            </a:r>
            <a:r>
              <a:rPr lang="nl-NL" dirty="0" smtClean="0">
                <a:solidFill>
                  <a:schemeClr val="tx1"/>
                </a:solidFill>
              </a:rPr>
              <a:t>,  vetten, mineralen (ijzer, calcium)</a:t>
            </a:r>
            <a:endParaRPr lang="nl-NL" dirty="0"/>
          </a:p>
        </p:txBody>
      </p:sp>
      <p:sp>
        <p:nvSpPr>
          <p:cNvPr id="6" name="Rechthoekige toelichting 5"/>
          <p:cNvSpPr/>
          <p:nvPr/>
        </p:nvSpPr>
        <p:spPr>
          <a:xfrm>
            <a:off x="6263680" y="3140968"/>
            <a:ext cx="2628800" cy="1152128"/>
          </a:xfrm>
          <a:prstGeom prst="wedgeRectCallout">
            <a:avLst>
              <a:gd name="adj1" fmla="val -71348"/>
              <a:gd name="adj2" fmla="val 322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vak 5: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Voedingsmiddelen</a:t>
            </a:r>
            <a:r>
              <a:rPr lang="nl-NL" dirty="0" smtClean="0">
                <a:solidFill>
                  <a:schemeClr val="tx1"/>
                </a:solidFill>
              </a:rPr>
              <a:t>: dranken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Voedingsstoffen: </a:t>
            </a:r>
            <a:r>
              <a:rPr lang="nl-NL" dirty="0" smtClean="0">
                <a:solidFill>
                  <a:schemeClr val="tx1"/>
                </a:solidFill>
              </a:rPr>
              <a:t>water</a:t>
            </a:r>
            <a:endParaRPr lang="nl-NL" dirty="0"/>
          </a:p>
        </p:txBody>
      </p:sp>
      <p:sp>
        <p:nvSpPr>
          <p:cNvPr id="7" name="Rechthoekige toelichting 6"/>
          <p:cNvSpPr/>
          <p:nvPr/>
        </p:nvSpPr>
        <p:spPr>
          <a:xfrm>
            <a:off x="4644008" y="5129808"/>
            <a:ext cx="2880320" cy="1728192"/>
          </a:xfrm>
          <a:prstGeom prst="wedgeRectCallout">
            <a:avLst>
              <a:gd name="adj1" fmla="val -50766"/>
              <a:gd name="adj2" fmla="val -827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vak 4: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Voedingsmiddelen</a:t>
            </a:r>
            <a:r>
              <a:rPr lang="nl-NL" dirty="0" smtClean="0">
                <a:solidFill>
                  <a:schemeClr val="tx1"/>
                </a:solidFill>
              </a:rPr>
              <a:t>: boter, olie</a:t>
            </a:r>
          </a:p>
          <a:p>
            <a:pPr algn="ctr"/>
            <a:r>
              <a:rPr lang="nl-NL" u="sng" dirty="0" smtClean="0">
                <a:solidFill>
                  <a:schemeClr val="tx1"/>
                </a:solidFill>
              </a:rPr>
              <a:t>Voedingsstoffen: </a:t>
            </a:r>
            <a:r>
              <a:rPr lang="nl-NL" dirty="0" smtClean="0">
                <a:solidFill>
                  <a:schemeClr val="tx1"/>
                </a:solidFill>
              </a:rPr>
              <a:t>vooral vetten (vetzuren),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vitamines A,D,E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3khrtt6n8eqzp.cloudfront.net/s/v971jrv/assets/gezonde_voed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64513"/>
            <a:ext cx="4499992" cy="27934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47464"/>
          </a:xfrm>
        </p:spPr>
        <p:txBody>
          <a:bodyPr>
            <a:normAutofit fontScale="90000"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Opdracht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Kijk terug naar de tabel op </a:t>
            </a:r>
            <a:r>
              <a:rPr lang="nl-NL" dirty="0" smtClean="0">
                <a:solidFill>
                  <a:schemeClr val="accent1"/>
                </a:solidFill>
              </a:rPr>
              <a:t>blz.11</a:t>
            </a:r>
            <a:r>
              <a:rPr lang="nl-NL" dirty="0" smtClean="0"/>
              <a:t>.</a:t>
            </a:r>
          </a:p>
          <a:p>
            <a:pPr>
              <a:buNone/>
            </a:pPr>
            <a:r>
              <a:rPr lang="nl-NL" i="1" dirty="0" smtClean="0">
                <a:solidFill>
                  <a:schemeClr val="accent4"/>
                </a:solidFill>
              </a:rPr>
              <a:t>	</a:t>
            </a:r>
            <a:r>
              <a:rPr lang="nl-NL" dirty="0" smtClean="0"/>
              <a:t>Iedere kolom staat voor een vak uit de schijf van vijf. </a:t>
            </a:r>
          </a:p>
          <a:p>
            <a:pPr lvl="1"/>
            <a:r>
              <a:rPr lang="nl-NL" i="1" dirty="0" smtClean="0">
                <a:solidFill>
                  <a:schemeClr val="accent1"/>
                </a:solidFill>
              </a:rPr>
              <a:t>Heb je gisteren uit ieder vak wat gegeten?</a:t>
            </a:r>
          </a:p>
          <a:p>
            <a:pPr lvl="1"/>
            <a:r>
              <a:rPr lang="nl-NL" i="1" dirty="0" smtClean="0">
                <a:solidFill>
                  <a:schemeClr val="accent1"/>
                </a:solidFill>
              </a:rPr>
              <a:t>Heb je vooral veel producten uit de grote vakken groente/fruit en brood/aardappelen/rijst/pasta gegeten?</a:t>
            </a:r>
          </a:p>
          <a:p>
            <a:pPr lvl="1"/>
            <a:r>
              <a:rPr lang="nl-NL" i="1" dirty="0" smtClean="0">
                <a:solidFill>
                  <a:schemeClr val="accent1"/>
                </a:solidFill>
              </a:rPr>
              <a:t>Dus… heb je gisteren gezond gegeten? </a:t>
            </a:r>
          </a:p>
          <a:p>
            <a:r>
              <a:rPr lang="nl-NL" dirty="0" smtClean="0"/>
              <a:t>Beantwoord vervolgens de vragen staande op </a:t>
            </a:r>
          </a:p>
          <a:p>
            <a:pPr>
              <a:buNone/>
            </a:pPr>
            <a:r>
              <a:rPr lang="nl-NL" dirty="0" smtClean="0">
                <a:solidFill>
                  <a:schemeClr val="accent1"/>
                </a:solidFill>
              </a:rPr>
              <a:t>	blz. 13 en 14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098" name="Picture 2" descr="http://ismayschoolblog.files.wordpress.com/2011/11/doel-1-plaatje-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0851">
            <a:off x="7333814" y="15672"/>
            <a:ext cx="1548190" cy="197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sers.telenet.be/guido-deschepper/website.gezinsbond/foto's%20activiteiten/keu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68925"/>
            <a:ext cx="3910467" cy="27004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008112"/>
          </a:xfrm>
        </p:spPr>
        <p:txBody>
          <a:bodyPr>
            <a:noAutofit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Chiller" pitchFamily="82" charset="0"/>
              </a:rPr>
              <a:t>Is jullie gerecht gezond?</a:t>
            </a:r>
            <a:endParaRPr lang="nl-NL" sz="60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Je weet nu veel over gezonde voeding.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Ga na of jullie gerecht gezond is samengesteld. </a:t>
            </a:r>
          </a:p>
          <a:p>
            <a:r>
              <a:rPr lang="nl-NL" dirty="0" smtClean="0"/>
              <a:t>Doe dat door de vragen staande op </a:t>
            </a:r>
            <a:r>
              <a:rPr lang="nl-NL" dirty="0" smtClean="0">
                <a:solidFill>
                  <a:schemeClr val="accent1"/>
                </a:solidFill>
              </a:rPr>
              <a:t>blz. 15 en 16 </a:t>
            </a:r>
            <a:r>
              <a:rPr lang="nl-NL" dirty="0" smtClean="0"/>
              <a:t>te beantwoorden.</a:t>
            </a:r>
          </a:p>
          <a:p>
            <a:pPr>
              <a:buNone/>
            </a:pPr>
            <a:r>
              <a:rPr lang="nl-NL" dirty="0" smtClean="0"/>
              <a:t>	</a:t>
            </a:r>
            <a:endParaRPr lang="nl-NL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359</TotalTime>
  <Words>373</Words>
  <Application>Microsoft Office PowerPoint</Application>
  <PresentationFormat>Diavoorstelling (4:3)</PresentationFormat>
  <Paragraphs>75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Bookman Old Style</vt:lpstr>
      <vt:lpstr>Calibri</vt:lpstr>
      <vt:lpstr>Chiller</vt:lpstr>
      <vt:lpstr>Gill Sans MT</vt:lpstr>
      <vt:lpstr>Wingdings</vt:lpstr>
      <vt:lpstr>Wingdings 3</vt:lpstr>
      <vt:lpstr>Oorsprong</vt:lpstr>
      <vt:lpstr>Multiculticooking</vt:lpstr>
      <vt:lpstr>Doel van de les</vt:lpstr>
      <vt:lpstr>Opdracht</vt:lpstr>
      <vt:lpstr>Een gezond lichaam</vt:lpstr>
      <vt:lpstr>Schijf van vijf</vt:lpstr>
      <vt:lpstr>PowerPoint-presentatie</vt:lpstr>
      <vt:lpstr>Opdracht</vt:lpstr>
      <vt:lpstr>Is jullie gerecht gezond?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culti cooking</dc:title>
  <dc:creator>Sandra Sloot</dc:creator>
  <cp:lastModifiedBy>Fransen-de Laat, GAM (Margo)</cp:lastModifiedBy>
  <cp:revision>34</cp:revision>
  <dcterms:created xsi:type="dcterms:W3CDTF">2012-12-17T09:57:53Z</dcterms:created>
  <dcterms:modified xsi:type="dcterms:W3CDTF">2018-04-04T07:19:04Z</dcterms:modified>
</cp:coreProperties>
</file>